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50" r:id="rId2"/>
    <p:sldId id="287" r:id="rId3"/>
    <p:sldId id="399" r:id="rId4"/>
    <p:sldId id="397" r:id="rId5"/>
    <p:sldId id="398" r:id="rId6"/>
    <p:sldId id="389" r:id="rId7"/>
    <p:sldId id="390" r:id="rId8"/>
    <p:sldId id="388" r:id="rId9"/>
    <p:sldId id="391" r:id="rId10"/>
    <p:sldId id="392" r:id="rId11"/>
    <p:sldId id="393" r:id="rId12"/>
    <p:sldId id="394" r:id="rId13"/>
    <p:sldId id="395" r:id="rId14"/>
    <p:sldId id="396" r:id="rId15"/>
    <p:sldId id="278" r:id="rId16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D59"/>
    <a:srgbClr val="D35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74" autoAdjust="0"/>
    <p:restoredTop sz="93370" autoAdjust="0"/>
  </p:normalViewPr>
  <p:slideViewPr>
    <p:cSldViewPr snapToGrid="0">
      <p:cViewPr varScale="1">
        <p:scale>
          <a:sx n="70" d="100"/>
          <a:sy n="70" d="100"/>
        </p:scale>
        <p:origin x="9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4126CB1-007B-465E-91E9-F50579789F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r>
              <a:rPr lang="fr-FR"/>
              <a:t>Prise en main de l'ordinateur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B47D8AD-99C2-4874-8B58-009172227B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4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3CF2A5B8-FA6C-47CE-9F44-31D5C0060A54}" type="datetimeFigureOut">
              <a:rPr lang="fr-FR" smtClean="0"/>
              <a:t>15/04/2022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D930DCB-E90A-4CF6-A74E-945B93E74A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721108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056564D-CE8F-4DA4-83C8-52FE0EC93C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4" y="9721108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6DD50D53-B0F8-4D96-B0BB-12136E80D9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86791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r>
              <a:rPr lang="fr-FR"/>
              <a:t>Prise en main de l'ordinateur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4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76BB83A4-485A-41FC-AE00-1E9A6B0A7514}" type="datetimeFigureOut">
              <a:rPr lang="fr-FR" smtClean="0"/>
              <a:t>15/04/2022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3" rIns="94787" bIns="47393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4787" tIns="47393" rIns="94787" bIns="47393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721108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4" y="9721108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2C86A329-8A6A-4E04-B1BA-E701A88F7E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6590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6516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3284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715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8656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6587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587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6138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0581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9978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5045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8450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2493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5227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9961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8005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41715-FC3D-4671-BAEC-57DCFC90C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17DC13F-5FBD-4A4B-9430-559ADC827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53F524-8A80-4272-9FE6-76E42C119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1DA0-EDE9-4D8A-A0B0-19ABB1421218}" type="datetime1">
              <a:rPr lang="fr-FR" smtClean="0"/>
              <a:t>15/04/2022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98691F-67A6-4CA2-8305-203F947E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Navigation Web 1/2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E4A983-7727-44C1-90F2-9AD7530D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328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010C59-AB96-404A-AA78-4714EEBBC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5812B26-EE07-460F-8DE3-4D8B0E44B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1471DB-209D-4B8A-B526-531D14ADC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20A8-4974-4411-969F-242A8EC67EDC}" type="datetime1">
              <a:rPr lang="fr-FR" smtClean="0"/>
              <a:t>15/04/2022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481518-A513-42A5-96BF-B87663129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Navigation Web 1/2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92A857-C212-4FB1-8380-7F0187357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974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35EEE92-E4F3-43ED-B8DF-0C2A371473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9A9C978-F5D1-437C-9E44-CB28DEA045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ABB16C-C02B-40FD-A93C-0A8D3F9B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2C08-5D9A-411A-8966-328C581A2EAA}" type="datetime1">
              <a:rPr lang="fr-FR" smtClean="0"/>
              <a:t>15/04/2022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3C1333-BC94-45CA-BE15-A3202EE14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Navigation Web 1/2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2D9744-E96A-4B1C-ADD3-172684D5D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42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AF61A2-8720-41EF-A8EF-90D417F8A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C2B85E-84A0-4435-A22E-A266C600B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4D0538-F1D9-4666-8926-AA2A98D1E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0096F-31D2-4116-A274-DE5F83C8AAC4}" type="datetime1">
              <a:rPr lang="fr-FR" smtClean="0"/>
              <a:t>15/04/2022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C7277C-2023-4410-920E-9C9054489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Navigation Web 1/2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6A3715-3193-43C1-81D6-81D5CE52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71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AEC453-C857-4515-95B6-2BAB34D2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9959F7-35E1-4392-8C64-1FAF56597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568170-A16B-45FA-9016-3FF4060B6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46B5C-0A39-4625-A0BB-2C8164E65136}" type="datetime1">
              <a:rPr lang="fr-FR" smtClean="0"/>
              <a:t>15/04/2022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896811-65BE-426D-A893-1ABCE0BAF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Navigation Web 1/2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9007EB-D77A-4B24-ADB2-B7075DF3C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00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72257B-9671-4AD3-A486-A3419DAD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0EF54C-F160-4A73-A648-D40D7F970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F59DF2-EB78-4597-A973-681B1A4B1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34EE08-FCE9-4669-BCE1-F080BD1A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DD29E-E83D-4E92-A13D-1DDE88EEE9D4}" type="datetime1">
              <a:rPr lang="fr-FR" smtClean="0"/>
              <a:t>15/04/2022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43D61B-9664-4525-AE2B-BEF5122E9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Navigation Web 1/2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253403-F0E0-438B-B70A-C04C15313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24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28B552-6964-4563-AC0C-F11B49178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A37426-D7B2-4525-8D69-52F5A12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DAB521-9097-45CF-A242-A788E8B93C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8D8593F-3F4E-4AD5-8F59-62BDC26F51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E96D536-B59E-4F03-A7C2-A9A850153F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62D512A-70DD-4FCA-8A20-1CC007EF6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CD22-74CB-457B-B97A-C24EAFED2D8F}" type="datetime1">
              <a:rPr lang="fr-FR" smtClean="0"/>
              <a:t>15/04/2022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511FBA1-F13B-44A1-A30B-62FB77662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Navigation Web 1/2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967DCE9-FFC0-4848-981A-DCB200E3D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714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309C68-2DD2-41F2-841C-A88108296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29718F1-CA6B-401D-B089-C28C4061F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D7179-7B33-481E-8139-AB3B35370866}" type="datetime1">
              <a:rPr lang="fr-FR" smtClean="0"/>
              <a:t>15/04/2022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0549A0-C85B-4235-B283-D240FA75D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Navigation Web 1/2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6A96EA-368E-4A54-B8C1-5D8D6F9C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94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5DB916E-D4F0-4F40-94B2-5E74AFF89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3433B-5E54-4DD7-A709-CC494D8DE5B9}" type="datetime1">
              <a:rPr lang="fr-FR" smtClean="0"/>
              <a:t>15/04/2022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97213C-1EF5-40B7-882D-71313D72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Navigation Web 1/2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958273-140D-4A72-B9BD-1EF2312D8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598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9E72A8-339B-45C1-B42D-06D4679B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8DB65F-2077-40B2-8F22-DB403426A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8FAB4E-909A-4872-949B-F68C33004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84095A-975C-4853-A9AD-DA2CBC40F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D44F-90F9-4BCF-8A8A-5C57ACEC8E3C}" type="datetime1">
              <a:rPr lang="fr-FR" smtClean="0"/>
              <a:t>15/04/2022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C5C26B-2CD0-42B8-B8D8-8B1CF6A3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Navigation Web 1/2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9E0D98-0672-4E42-BC73-E1D2B3E44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24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72AAAA-4C20-4734-89DD-68354319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07E271-412C-46A4-B78C-0AC1A56C26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87B7C0-05B9-458B-A7AE-9AD017717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774560-9E34-4050-9F37-DF3FD8A08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30D68-C5D1-4658-849F-44A416DDFEF4}" type="datetime1">
              <a:rPr lang="fr-FR" smtClean="0"/>
              <a:t>15/04/2022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23A836-D85D-446C-A73F-9E9B4403C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Navigation Web 1/2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7A2078-B79F-498C-BBD6-4BF60E6D9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4787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78FEC4D-828F-4037-A661-52639E98B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7B87C7-FC2A-4993-971E-F258D3FD6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ECCF2A-4776-43FF-B138-41998B6E32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6B439-6C6A-4179-A2FF-1F8E9C57DCBA}" type="datetime1">
              <a:rPr lang="fr-FR" smtClean="0"/>
              <a:t>15/04/2022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31261E-FD75-4B80-ABF4-77FCEE0B8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Navigation Web 1/2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4F258F-4BA8-49BC-9F91-AA61E9297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71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5059C4-780F-4D21-9161-0852A15280CC}"/>
              </a:ext>
            </a:extLst>
          </p:cNvPr>
          <p:cNvSpPr/>
          <p:nvPr/>
        </p:nvSpPr>
        <p:spPr>
          <a:xfrm>
            <a:off x="427839" y="385894"/>
            <a:ext cx="11308359" cy="60232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1FA5E5-CBB9-48CD-86BD-C304011F9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5414"/>
            <a:ext cx="9144000" cy="1655762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Bienvenue</a:t>
            </a:r>
            <a:br>
              <a:rPr lang="fr-FR" b="1" dirty="0">
                <a:solidFill>
                  <a:schemeClr val="bg1"/>
                </a:solidFill>
              </a:rPr>
            </a:b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237D401-9BEA-4B36-8A7D-0D05DC249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97541"/>
            <a:ext cx="9144000" cy="760956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(Re)découvrons </a:t>
            </a:r>
            <a:r>
              <a:rPr lang="fr-FR" sz="3200" dirty="0" err="1">
                <a:solidFill>
                  <a:schemeClr val="bg1"/>
                </a:solidFill>
              </a:rPr>
              <a:t>Pix</a:t>
            </a:r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F648D56-6D1B-4EBA-B38B-3B91D6FD9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01" y="5651747"/>
            <a:ext cx="2741433" cy="63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20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648888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43E6FF88-4F4C-43DE-AE01-82BEE8DADE97}"/>
              </a:ext>
            </a:extLst>
          </p:cNvPr>
          <p:cNvSpPr txBox="1">
            <a:spLocks/>
          </p:cNvSpPr>
          <p:nvPr/>
        </p:nvSpPr>
        <p:spPr>
          <a:xfrm>
            <a:off x="838200" y="-128034"/>
            <a:ext cx="10515600" cy="929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/>
              <a:t>✔ Manipulons !</a:t>
            </a:r>
            <a:endParaRPr lang="fr-FR" sz="40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F44147E-016C-4139-8A1E-2531108911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6" t="7653" r="7582" b="29813"/>
          <a:stretch/>
        </p:blipFill>
        <p:spPr>
          <a:xfrm>
            <a:off x="1434904" y="854249"/>
            <a:ext cx="4463574" cy="262713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AE9B82B-5E6A-4EEB-A831-82EB64D9E9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9" t="6610" r="4911" b="24683"/>
          <a:stretch/>
        </p:blipFill>
        <p:spPr>
          <a:xfrm>
            <a:off x="6529813" y="854249"/>
            <a:ext cx="4597602" cy="2522350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E3907CC5-BFC7-4C72-900B-1E2C760CACA1}"/>
              </a:ext>
            </a:extLst>
          </p:cNvPr>
          <p:cNvSpPr/>
          <p:nvPr/>
        </p:nvSpPr>
        <p:spPr>
          <a:xfrm>
            <a:off x="1022382" y="885583"/>
            <a:ext cx="436098" cy="3798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1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6568C39-FCF8-4B61-9297-8F23A67D3565}"/>
              </a:ext>
            </a:extLst>
          </p:cNvPr>
          <p:cNvSpPr/>
          <p:nvPr/>
        </p:nvSpPr>
        <p:spPr>
          <a:xfrm>
            <a:off x="6651673" y="822959"/>
            <a:ext cx="436098" cy="3798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69D5EF-FABB-43AC-82D0-89A06D643C97}"/>
              </a:ext>
            </a:extLst>
          </p:cNvPr>
          <p:cNvSpPr/>
          <p:nvPr/>
        </p:nvSpPr>
        <p:spPr>
          <a:xfrm>
            <a:off x="838200" y="751166"/>
            <a:ext cx="5060278" cy="292683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089680-FDB8-4ABF-ACA0-D3D6F86C5ACF}"/>
              </a:ext>
            </a:extLst>
          </p:cNvPr>
          <p:cNvSpPr/>
          <p:nvPr/>
        </p:nvSpPr>
        <p:spPr>
          <a:xfrm>
            <a:off x="6369722" y="743922"/>
            <a:ext cx="5060278" cy="292683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834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648888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43E6FF88-4F4C-43DE-AE01-82BEE8DADE97}"/>
              </a:ext>
            </a:extLst>
          </p:cNvPr>
          <p:cNvSpPr txBox="1">
            <a:spLocks/>
          </p:cNvSpPr>
          <p:nvPr/>
        </p:nvSpPr>
        <p:spPr>
          <a:xfrm>
            <a:off x="838200" y="-128034"/>
            <a:ext cx="10515600" cy="929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/>
              <a:t>✔ Manipulons !</a:t>
            </a:r>
            <a:endParaRPr lang="fr-FR" sz="40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F44147E-016C-4139-8A1E-2531108911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6" t="7653" r="7582" b="29813"/>
          <a:stretch/>
        </p:blipFill>
        <p:spPr>
          <a:xfrm>
            <a:off x="1434904" y="854249"/>
            <a:ext cx="4463574" cy="262713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AE9B82B-5E6A-4EEB-A831-82EB64D9E9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9" t="6610" r="4911" b="24683"/>
          <a:stretch/>
        </p:blipFill>
        <p:spPr>
          <a:xfrm>
            <a:off x="6529813" y="854249"/>
            <a:ext cx="4597602" cy="2522350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E3907CC5-BFC7-4C72-900B-1E2C760CACA1}"/>
              </a:ext>
            </a:extLst>
          </p:cNvPr>
          <p:cNvSpPr/>
          <p:nvPr/>
        </p:nvSpPr>
        <p:spPr>
          <a:xfrm>
            <a:off x="1022382" y="885583"/>
            <a:ext cx="436098" cy="3798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1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6568C39-FCF8-4B61-9297-8F23A67D3565}"/>
              </a:ext>
            </a:extLst>
          </p:cNvPr>
          <p:cNvSpPr/>
          <p:nvPr/>
        </p:nvSpPr>
        <p:spPr>
          <a:xfrm>
            <a:off x="6651673" y="822959"/>
            <a:ext cx="436098" cy="3798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69D5EF-FABB-43AC-82D0-89A06D643C97}"/>
              </a:ext>
            </a:extLst>
          </p:cNvPr>
          <p:cNvSpPr/>
          <p:nvPr/>
        </p:nvSpPr>
        <p:spPr>
          <a:xfrm>
            <a:off x="838200" y="751166"/>
            <a:ext cx="5060278" cy="292683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089680-FDB8-4ABF-ACA0-D3D6F86C5ACF}"/>
              </a:ext>
            </a:extLst>
          </p:cNvPr>
          <p:cNvSpPr/>
          <p:nvPr/>
        </p:nvSpPr>
        <p:spPr>
          <a:xfrm>
            <a:off x="6369722" y="743922"/>
            <a:ext cx="5060278" cy="292683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D4D0312-91B4-4172-A32F-ECB58A2D42C6}"/>
              </a:ext>
            </a:extLst>
          </p:cNvPr>
          <p:cNvGrpSpPr/>
          <p:nvPr/>
        </p:nvGrpSpPr>
        <p:grpSpPr>
          <a:xfrm>
            <a:off x="323384" y="3804276"/>
            <a:ext cx="3764759" cy="2555784"/>
            <a:chOff x="323384" y="3804276"/>
            <a:chExt cx="3764759" cy="2555784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D16E95DD-79AC-45AF-9B83-380E7F787E43}"/>
                </a:ext>
              </a:extLst>
            </p:cNvPr>
            <p:cNvGrpSpPr/>
            <p:nvPr/>
          </p:nvGrpSpPr>
          <p:grpSpPr>
            <a:xfrm>
              <a:off x="323384" y="3804276"/>
              <a:ext cx="3764759" cy="2555784"/>
              <a:chOff x="867627" y="3766990"/>
              <a:chExt cx="3764759" cy="2555784"/>
            </a:xfrm>
          </p:grpSpPr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20C22BE6-BD83-43DA-A723-802BFC9B90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301" t="3769" r="8711" b="24139"/>
              <a:stretch/>
            </p:blipFill>
            <p:spPr>
              <a:xfrm>
                <a:off x="867627" y="3881671"/>
                <a:ext cx="3764759" cy="2369382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6B5A306-FD8C-4FAA-8E75-DA7A4597C611}"/>
                  </a:ext>
                </a:extLst>
              </p:cNvPr>
              <p:cNvSpPr/>
              <p:nvPr/>
            </p:nvSpPr>
            <p:spPr>
              <a:xfrm>
                <a:off x="867627" y="3766990"/>
                <a:ext cx="3693092" cy="2555784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5F386222-88B2-4AA5-9C19-B014BAB46D1C}"/>
                </a:ext>
              </a:extLst>
            </p:cNvPr>
            <p:cNvSpPr/>
            <p:nvPr/>
          </p:nvSpPr>
          <p:spPr>
            <a:xfrm>
              <a:off x="403298" y="3937641"/>
              <a:ext cx="436098" cy="37981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2293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648888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43E6FF88-4F4C-43DE-AE01-82BEE8DADE97}"/>
              </a:ext>
            </a:extLst>
          </p:cNvPr>
          <p:cNvSpPr txBox="1">
            <a:spLocks/>
          </p:cNvSpPr>
          <p:nvPr/>
        </p:nvSpPr>
        <p:spPr>
          <a:xfrm>
            <a:off x="838200" y="-128034"/>
            <a:ext cx="10515600" cy="929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/>
              <a:t>✔ Manipulons !</a:t>
            </a:r>
            <a:endParaRPr lang="fr-FR" sz="40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F44147E-016C-4139-8A1E-2531108911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6" t="7653" r="7582" b="29813"/>
          <a:stretch/>
        </p:blipFill>
        <p:spPr>
          <a:xfrm>
            <a:off x="1434904" y="854249"/>
            <a:ext cx="4463574" cy="262713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AE9B82B-5E6A-4EEB-A831-82EB64D9E9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9" t="6610" r="4911" b="24683"/>
          <a:stretch/>
        </p:blipFill>
        <p:spPr>
          <a:xfrm>
            <a:off x="6529813" y="854249"/>
            <a:ext cx="4597602" cy="2522350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E3907CC5-BFC7-4C72-900B-1E2C760CACA1}"/>
              </a:ext>
            </a:extLst>
          </p:cNvPr>
          <p:cNvSpPr/>
          <p:nvPr/>
        </p:nvSpPr>
        <p:spPr>
          <a:xfrm>
            <a:off x="1022382" y="885583"/>
            <a:ext cx="436098" cy="3798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1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6568C39-FCF8-4B61-9297-8F23A67D3565}"/>
              </a:ext>
            </a:extLst>
          </p:cNvPr>
          <p:cNvSpPr/>
          <p:nvPr/>
        </p:nvSpPr>
        <p:spPr>
          <a:xfrm>
            <a:off x="6651673" y="822959"/>
            <a:ext cx="436098" cy="3798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69D5EF-FABB-43AC-82D0-89A06D643C97}"/>
              </a:ext>
            </a:extLst>
          </p:cNvPr>
          <p:cNvSpPr/>
          <p:nvPr/>
        </p:nvSpPr>
        <p:spPr>
          <a:xfrm>
            <a:off x="838200" y="751166"/>
            <a:ext cx="5060278" cy="292683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089680-FDB8-4ABF-ACA0-D3D6F86C5ACF}"/>
              </a:ext>
            </a:extLst>
          </p:cNvPr>
          <p:cNvSpPr/>
          <p:nvPr/>
        </p:nvSpPr>
        <p:spPr>
          <a:xfrm>
            <a:off x="6369722" y="743922"/>
            <a:ext cx="5060278" cy="292683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DB08D00-3D31-4391-A477-A332EC193414}"/>
              </a:ext>
            </a:extLst>
          </p:cNvPr>
          <p:cNvGrpSpPr/>
          <p:nvPr/>
        </p:nvGrpSpPr>
        <p:grpSpPr>
          <a:xfrm>
            <a:off x="4206196" y="3804276"/>
            <a:ext cx="3693092" cy="2555784"/>
            <a:chOff x="4345117" y="3806759"/>
            <a:chExt cx="3693092" cy="2555784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C3F15AB-D502-47E0-949F-A08902693A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5" t="4586" r="-405" b="24360"/>
            <a:stretch/>
          </p:blipFill>
          <p:spPr>
            <a:xfrm>
              <a:off x="4399331" y="3992286"/>
              <a:ext cx="3600953" cy="2335238"/>
            </a:xfrm>
            <a:prstGeom prst="rect">
              <a:avLst/>
            </a:prstGeom>
          </p:spPr>
        </p:pic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5FA6FC92-4983-4219-85DA-5A2BC07A1419}"/>
                </a:ext>
              </a:extLst>
            </p:cNvPr>
            <p:cNvSpPr/>
            <p:nvPr/>
          </p:nvSpPr>
          <p:spPr>
            <a:xfrm>
              <a:off x="4399331" y="3917786"/>
              <a:ext cx="436098" cy="37981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4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ABE55D6-DA9D-4E3C-9EAB-B0769F1E5F49}"/>
                </a:ext>
              </a:extLst>
            </p:cNvPr>
            <p:cNvSpPr/>
            <p:nvPr/>
          </p:nvSpPr>
          <p:spPr>
            <a:xfrm>
              <a:off x="4345117" y="3806759"/>
              <a:ext cx="3693092" cy="255578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D4D0312-91B4-4172-A32F-ECB58A2D42C6}"/>
              </a:ext>
            </a:extLst>
          </p:cNvPr>
          <p:cNvGrpSpPr/>
          <p:nvPr/>
        </p:nvGrpSpPr>
        <p:grpSpPr>
          <a:xfrm>
            <a:off x="323384" y="3804276"/>
            <a:ext cx="3764759" cy="2555784"/>
            <a:chOff x="323384" y="3804276"/>
            <a:chExt cx="3764759" cy="2555784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D16E95DD-79AC-45AF-9B83-380E7F787E43}"/>
                </a:ext>
              </a:extLst>
            </p:cNvPr>
            <p:cNvGrpSpPr/>
            <p:nvPr/>
          </p:nvGrpSpPr>
          <p:grpSpPr>
            <a:xfrm>
              <a:off x="323384" y="3804276"/>
              <a:ext cx="3764759" cy="2555784"/>
              <a:chOff x="867627" y="3766990"/>
              <a:chExt cx="3764759" cy="2555784"/>
            </a:xfrm>
          </p:grpSpPr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20C22BE6-BD83-43DA-A723-802BFC9B90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301" t="3769" r="8711" b="24139"/>
              <a:stretch/>
            </p:blipFill>
            <p:spPr>
              <a:xfrm>
                <a:off x="867627" y="3881671"/>
                <a:ext cx="3764759" cy="2369382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6B5A306-FD8C-4FAA-8E75-DA7A4597C611}"/>
                  </a:ext>
                </a:extLst>
              </p:cNvPr>
              <p:cNvSpPr/>
              <p:nvPr/>
            </p:nvSpPr>
            <p:spPr>
              <a:xfrm>
                <a:off x="867627" y="3766990"/>
                <a:ext cx="3693092" cy="2555784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5F386222-88B2-4AA5-9C19-B014BAB46D1C}"/>
                </a:ext>
              </a:extLst>
            </p:cNvPr>
            <p:cNvSpPr/>
            <p:nvPr/>
          </p:nvSpPr>
          <p:spPr>
            <a:xfrm>
              <a:off x="403298" y="3937641"/>
              <a:ext cx="436098" cy="37981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5310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648888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43E6FF88-4F4C-43DE-AE01-82BEE8DADE97}"/>
              </a:ext>
            </a:extLst>
          </p:cNvPr>
          <p:cNvSpPr txBox="1">
            <a:spLocks/>
          </p:cNvSpPr>
          <p:nvPr/>
        </p:nvSpPr>
        <p:spPr>
          <a:xfrm>
            <a:off x="838200" y="-128034"/>
            <a:ext cx="10515600" cy="929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/>
              <a:t>✔ Manipulons !</a:t>
            </a:r>
            <a:endParaRPr lang="fr-FR" sz="40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F44147E-016C-4139-8A1E-2531108911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6" t="7653" r="7582" b="29813"/>
          <a:stretch/>
        </p:blipFill>
        <p:spPr>
          <a:xfrm>
            <a:off x="1434904" y="854249"/>
            <a:ext cx="4463574" cy="262713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AE9B82B-5E6A-4EEB-A831-82EB64D9E9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9" t="6610" r="4911" b="24683"/>
          <a:stretch/>
        </p:blipFill>
        <p:spPr>
          <a:xfrm>
            <a:off x="6529813" y="854249"/>
            <a:ext cx="4597602" cy="2522350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E3907CC5-BFC7-4C72-900B-1E2C760CACA1}"/>
              </a:ext>
            </a:extLst>
          </p:cNvPr>
          <p:cNvSpPr/>
          <p:nvPr/>
        </p:nvSpPr>
        <p:spPr>
          <a:xfrm>
            <a:off x="1022382" y="885583"/>
            <a:ext cx="436098" cy="3798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1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6568C39-FCF8-4B61-9297-8F23A67D3565}"/>
              </a:ext>
            </a:extLst>
          </p:cNvPr>
          <p:cNvSpPr/>
          <p:nvPr/>
        </p:nvSpPr>
        <p:spPr>
          <a:xfrm>
            <a:off x="6651673" y="822959"/>
            <a:ext cx="436098" cy="3798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69D5EF-FABB-43AC-82D0-89A06D643C97}"/>
              </a:ext>
            </a:extLst>
          </p:cNvPr>
          <p:cNvSpPr/>
          <p:nvPr/>
        </p:nvSpPr>
        <p:spPr>
          <a:xfrm>
            <a:off x="838200" y="751166"/>
            <a:ext cx="5060278" cy="292683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089680-FDB8-4ABF-ACA0-D3D6F86C5ACF}"/>
              </a:ext>
            </a:extLst>
          </p:cNvPr>
          <p:cNvSpPr/>
          <p:nvPr/>
        </p:nvSpPr>
        <p:spPr>
          <a:xfrm>
            <a:off x="6369722" y="743922"/>
            <a:ext cx="5060278" cy="292683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DB08D00-3D31-4391-A477-A332EC193414}"/>
              </a:ext>
            </a:extLst>
          </p:cNvPr>
          <p:cNvGrpSpPr/>
          <p:nvPr/>
        </p:nvGrpSpPr>
        <p:grpSpPr>
          <a:xfrm>
            <a:off x="4206196" y="3804276"/>
            <a:ext cx="3693092" cy="2555784"/>
            <a:chOff x="4345117" y="3806759"/>
            <a:chExt cx="3693092" cy="2555784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C3F15AB-D502-47E0-949F-A08902693A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5" t="4586" r="-405" b="24360"/>
            <a:stretch/>
          </p:blipFill>
          <p:spPr>
            <a:xfrm>
              <a:off x="4399331" y="3992286"/>
              <a:ext cx="3600953" cy="2335238"/>
            </a:xfrm>
            <a:prstGeom prst="rect">
              <a:avLst/>
            </a:prstGeom>
          </p:spPr>
        </p:pic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5FA6FC92-4983-4219-85DA-5A2BC07A1419}"/>
                </a:ext>
              </a:extLst>
            </p:cNvPr>
            <p:cNvSpPr/>
            <p:nvPr/>
          </p:nvSpPr>
          <p:spPr>
            <a:xfrm>
              <a:off x="4399331" y="3917786"/>
              <a:ext cx="436098" cy="37981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4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ABE55D6-DA9D-4E3C-9EAB-B0769F1E5F49}"/>
                </a:ext>
              </a:extLst>
            </p:cNvPr>
            <p:cNvSpPr/>
            <p:nvPr/>
          </p:nvSpPr>
          <p:spPr>
            <a:xfrm>
              <a:off x="4345117" y="3806759"/>
              <a:ext cx="3693092" cy="255578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AB513C10-1287-4216-A62A-3F635E27253C}"/>
              </a:ext>
            </a:extLst>
          </p:cNvPr>
          <p:cNvGrpSpPr/>
          <p:nvPr/>
        </p:nvGrpSpPr>
        <p:grpSpPr>
          <a:xfrm>
            <a:off x="8095610" y="3804276"/>
            <a:ext cx="3693092" cy="2555784"/>
            <a:chOff x="8254974" y="3782558"/>
            <a:chExt cx="3693092" cy="2555784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3EDFC755-BDA1-4C75-9709-542B6F15E0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6704"/>
            <a:stretch/>
          </p:blipFill>
          <p:spPr>
            <a:xfrm>
              <a:off x="8427241" y="3798620"/>
              <a:ext cx="3467584" cy="2485746"/>
            </a:xfrm>
            <a:prstGeom prst="rect">
              <a:avLst/>
            </a:prstGeom>
          </p:spPr>
        </p:pic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B20926DD-2BD5-4F5D-BB2D-BCC0CCE742D1}"/>
                </a:ext>
              </a:extLst>
            </p:cNvPr>
            <p:cNvSpPr/>
            <p:nvPr/>
          </p:nvSpPr>
          <p:spPr>
            <a:xfrm>
              <a:off x="8309188" y="3884816"/>
              <a:ext cx="436098" cy="37981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5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8FDE28C-B013-48DC-B349-4C7FD0542106}"/>
                </a:ext>
              </a:extLst>
            </p:cNvPr>
            <p:cNvSpPr/>
            <p:nvPr/>
          </p:nvSpPr>
          <p:spPr>
            <a:xfrm>
              <a:off x="8254974" y="3782558"/>
              <a:ext cx="3693092" cy="255578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D4D0312-91B4-4172-A32F-ECB58A2D42C6}"/>
              </a:ext>
            </a:extLst>
          </p:cNvPr>
          <p:cNvGrpSpPr/>
          <p:nvPr/>
        </p:nvGrpSpPr>
        <p:grpSpPr>
          <a:xfrm>
            <a:off x="323384" y="3804276"/>
            <a:ext cx="3764759" cy="2555784"/>
            <a:chOff x="323384" y="3804276"/>
            <a:chExt cx="3764759" cy="2555784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D16E95DD-79AC-45AF-9B83-380E7F787E43}"/>
                </a:ext>
              </a:extLst>
            </p:cNvPr>
            <p:cNvGrpSpPr/>
            <p:nvPr/>
          </p:nvGrpSpPr>
          <p:grpSpPr>
            <a:xfrm>
              <a:off x="323384" y="3804276"/>
              <a:ext cx="3764759" cy="2555784"/>
              <a:chOff x="867627" y="3766990"/>
              <a:chExt cx="3764759" cy="2555784"/>
            </a:xfrm>
          </p:grpSpPr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20C22BE6-BD83-43DA-A723-802BFC9B90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301" t="3769" r="8711" b="24139"/>
              <a:stretch/>
            </p:blipFill>
            <p:spPr>
              <a:xfrm>
                <a:off x="867627" y="3881671"/>
                <a:ext cx="3764759" cy="2369382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6B5A306-FD8C-4FAA-8E75-DA7A4597C611}"/>
                  </a:ext>
                </a:extLst>
              </p:cNvPr>
              <p:cNvSpPr/>
              <p:nvPr/>
            </p:nvSpPr>
            <p:spPr>
              <a:xfrm>
                <a:off x="867627" y="3766990"/>
                <a:ext cx="3693092" cy="2555784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5F386222-88B2-4AA5-9C19-B014BAB46D1C}"/>
                </a:ext>
              </a:extLst>
            </p:cNvPr>
            <p:cNvSpPr/>
            <p:nvPr/>
          </p:nvSpPr>
          <p:spPr>
            <a:xfrm>
              <a:off x="403298" y="3937641"/>
              <a:ext cx="436098" cy="37981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685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rganigramme : Alternative 2">
            <a:extLst>
              <a:ext uri="{FF2B5EF4-FFF2-40B4-BE49-F238E27FC236}">
                <a16:creationId xmlns:a16="http://schemas.microsoft.com/office/drawing/2014/main" id="{E3EBFEEF-84EB-4195-B573-5B45F3FA6563}"/>
              </a:ext>
            </a:extLst>
          </p:cNvPr>
          <p:cNvSpPr/>
          <p:nvPr/>
        </p:nvSpPr>
        <p:spPr>
          <a:xfrm>
            <a:off x="2490651" y="2487132"/>
            <a:ext cx="7210697" cy="2064149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A400DAD-2BCC-47D6-9C9C-9D0E8209411F}"/>
              </a:ext>
            </a:extLst>
          </p:cNvPr>
          <p:cNvSpPr txBox="1"/>
          <p:nvPr/>
        </p:nvSpPr>
        <p:spPr>
          <a:xfrm>
            <a:off x="2490650" y="3139624"/>
            <a:ext cx="721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À vous de jouer</a:t>
            </a:r>
          </a:p>
        </p:txBody>
      </p:sp>
    </p:spTree>
    <p:extLst>
      <p:ext uri="{BB962C8B-B14F-4D97-AF65-F5344CB8AC3E}">
        <p14:creationId xmlns:p14="http://schemas.microsoft.com/office/powerpoint/2010/main" val="3282035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rganigramme : Alternative 2">
            <a:extLst>
              <a:ext uri="{FF2B5EF4-FFF2-40B4-BE49-F238E27FC236}">
                <a16:creationId xmlns:a16="http://schemas.microsoft.com/office/drawing/2014/main" id="{E3EBFEEF-84EB-4195-B573-5B45F3FA6563}"/>
              </a:ext>
            </a:extLst>
          </p:cNvPr>
          <p:cNvSpPr/>
          <p:nvPr/>
        </p:nvSpPr>
        <p:spPr>
          <a:xfrm>
            <a:off x="2490651" y="2487132"/>
            <a:ext cx="7210697" cy="2064149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7764F30-9FFC-4B71-A563-6929FE207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5400" b="1" dirty="0">
                <a:solidFill>
                  <a:srgbClr val="FFC000"/>
                </a:solidFill>
              </a:rPr>
              <a:t>MERCI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5766498-823A-4E1C-B323-40E1B59D31B8}"/>
              </a:ext>
            </a:extLst>
          </p:cNvPr>
          <p:cNvCxnSpPr/>
          <p:nvPr/>
        </p:nvCxnSpPr>
        <p:spPr>
          <a:xfrm>
            <a:off x="838200" y="1426128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4A400DAD-2BCC-47D6-9C9C-9D0E8209411F}"/>
              </a:ext>
            </a:extLst>
          </p:cNvPr>
          <p:cNvSpPr txBox="1"/>
          <p:nvPr/>
        </p:nvSpPr>
        <p:spPr>
          <a:xfrm>
            <a:off x="2490650" y="3139624"/>
            <a:ext cx="7210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      Et à très bientôt !</a:t>
            </a:r>
            <a:endParaRPr lang="fr-FR" sz="2800" b="1" dirty="0">
              <a:solidFill>
                <a:schemeClr val="bg1"/>
              </a:solidFill>
            </a:endParaRPr>
          </a:p>
          <a:p>
            <a:pPr algn="ctr"/>
            <a:r>
              <a:rPr lang="fr-FR" sz="2800" dirty="0">
                <a:solidFill>
                  <a:schemeClr val="bg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22104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10515600" cy="66278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👩‍🎓 </a:t>
            </a:r>
            <a:r>
              <a:rPr lang="fr-FR" sz="4000" b="1" dirty="0" err="1">
                <a:solidFill>
                  <a:srgbClr val="FFC000"/>
                </a:solidFill>
              </a:rPr>
              <a:t>Pix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11231" y="662781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x-presentation">
            <a:hlinkClick r:id="" action="ppaction://media"/>
            <a:extLst>
              <a:ext uri="{FF2B5EF4-FFF2-40B4-BE49-F238E27FC236}">
                <a16:creationId xmlns:a16="http://schemas.microsoft.com/office/drawing/2014/main" id="{C6833FCF-4297-4431-B76D-F95F2311A8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059" y="704985"/>
            <a:ext cx="10775852" cy="606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10515600" cy="66278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👩‍🎓 </a:t>
            </a:r>
            <a:r>
              <a:rPr lang="fr-FR" sz="4000" b="1" dirty="0" err="1">
                <a:solidFill>
                  <a:srgbClr val="FFC000"/>
                </a:solidFill>
              </a:rPr>
              <a:t>Pix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11231" y="662781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2674DDC-562F-4FD8-8386-078387111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2103" y="770063"/>
            <a:ext cx="1679891" cy="511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000" dirty="0"/>
              <a:t>5 thèmes</a:t>
            </a:r>
          </a:p>
          <a:p>
            <a:pPr marL="0" indent="0">
              <a:buNone/>
            </a:pPr>
            <a:endParaRPr lang="fr-FR" sz="3000" dirty="0"/>
          </a:p>
          <a:p>
            <a:pPr marL="0" indent="0">
              <a:buNone/>
            </a:pPr>
            <a:r>
              <a:rPr lang="fr-FR" sz="3000" dirty="0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B50B95-2664-4FDB-83DE-7B94BF2A3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651" y="1388962"/>
            <a:ext cx="6088697" cy="520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74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10515600" cy="66278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👩‍🎓 </a:t>
            </a:r>
            <a:r>
              <a:rPr lang="fr-FR" sz="4000" b="1" dirty="0" err="1">
                <a:solidFill>
                  <a:srgbClr val="FFC000"/>
                </a:solidFill>
              </a:rPr>
              <a:t>Pix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11231" y="662781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C340AC2D-4C19-46ED-8133-9CC53019A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752" y="1239515"/>
            <a:ext cx="7623421" cy="5618485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2674DDC-562F-4FD8-8386-078387111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7261" y="877346"/>
            <a:ext cx="2723540" cy="511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000" dirty="0"/>
              <a:t>16 compétences</a:t>
            </a:r>
          </a:p>
          <a:p>
            <a:pPr marL="0" indent="0">
              <a:buNone/>
            </a:pPr>
            <a:endParaRPr lang="fr-FR" sz="3000" dirty="0"/>
          </a:p>
          <a:p>
            <a:pPr marL="0" indent="0">
              <a:buNone/>
            </a:pPr>
            <a:r>
              <a:rPr lang="fr-FR" sz="3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8421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10515600" cy="66278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👩‍🎓 </a:t>
            </a:r>
            <a:r>
              <a:rPr lang="fr-FR" sz="4000" b="1" dirty="0" err="1">
                <a:solidFill>
                  <a:srgbClr val="FFC000"/>
                </a:solidFill>
              </a:rPr>
              <a:t>Pix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11231" y="662781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2674DDC-562F-4FD8-8386-078387111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7261" y="877346"/>
            <a:ext cx="2723540" cy="511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000" dirty="0"/>
              <a:t>16 compétences</a:t>
            </a:r>
          </a:p>
          <a:p>
            <a:pPr marL="0" indent="0">
              <a:buNone/>
            </a:pPr>
            <a:endParaRPr lang="fr-FR" sz="3000" dirty="0"/>
          </a:p>
          <a:p>
            <a:pPr marL="0" indent="0">
              <a:buNone/>
            </a:pPr>
            <a:r>
              <a:rPr lang="fr-FR" sz="3000" dirty="0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BE1A26C-88DE-4BB4-9A13-C1911A498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951" y="1325561"/>
            <a:ext cx="7295867" cy="533201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3598A77-91B5-4449-B8D4-56F038409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943" y="4085548"/>
            <a:ext cx="3631749" cy="257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76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👩‍🎓 </a:t>
            </a:r>
            <a:r>
              <a:rPr lang="fr-FR" sz="4000" b="1" dirty="0" err="1">
                <a:solidFill>
                  <a:srgbClr val="FFC000"/>
                </a:solidFill>
              </a:rPr>
              <a:t>Pix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199" y="1051660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8E3BF4FB-BF1A-4047-98B9-570BA46DF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25563"/>
            <a:ext cx="12192000" cy="543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96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79917" y="1"/>
            <a:ext cx="10515600" cy="66278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👩‍🎓 </a:t>
            </a:r>
            <a:r>
              <a:rPr lang="fr-FR" sz="4000" b="1" dirty="0" err="1">
                <a:solidFill>
                  <a:srgbClr val="FFC000"/>
                </a:solidFill>
              </a:rPr>
              <a:t>Pix</a:t>
            </a:r>
            <a:endParaRPr lang="fr-FR" sz="4000" dirty="0">
              <a:solidFill>
                <a:srgbClr val="FFC000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11231" y="662781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FD6A4555-1D61-41A0-A0E3-3B51DBD37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80" b="2662"/>
          <a:stretch/>
        </p:blipFill>
        <p:spPr>
          <a:xfrm>
            <a:off x="5471653" y="47787"/>
            <a:ext cx="6077922" cy="6810209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AB4D982-E5C8-441D-8913-399246A79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230" y="2917384"/>
            <a:ext cx="5284769" cy="8774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000" dirty="0"/>
              <a:t>💡 Pour créer un compte, je remplis le formulaire suivant 👉</a:t>
            </a:r>
          </a:p>
          <a:p>
            <a:pPr marL="0" indent="0">
              <a:buNone/>
            </a:pPr>
            <a:endParaRPr lang="fr-FR" sz="3000" dirty="0"/>
          </a:p>
          <a:p>
            <a:pPr marL="0" indent="0">
              <a:buNone/>
            </a:pPr>
            <a:r>
              <a:rPr lang="fr-FR" sz="3000" dirty="0"/>
              <a:t>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1A80E38-629C-49A8-A2EC-B2D81DC72BAE}"/>
              </a:ext>
            </a:extLst>
          </p:cNvPr>
          <p:cNvSpPr txBox="1">
            <a:spLocks/>
          </p:cNvSpPr>
          <p:nvPr/>
        </p:nvSpPr>
        <p:spPr>
          <a:xfrm>
            <a:off x="3517561" y="5317796"/>
            <a:ext cx="2266266" cy="131897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3000" dirty="0"/>
              <a:t>Quand il est complet, je clique ici 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3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3000" dirty="0"/>
              <a:t> 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A731489-B9A6-465F-B841-ED62B131487D}"/>
              </a:ext>
            </a:extLst>
          </p:cNvPr>
          <p:cNvCxnSpPr>
            <a:cxnSpLocks/>
          </p:cNvCxnSpPr>
          <p:nvPr/>
        </p:nvCxnSpPr>
        <p:spPr>
          <a:xfrm>
            <a:off x="5783827" y="6356555"/>
            <a:ext cx="2091812" cy="16223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525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197528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43E6FF88-4F4C-43DE-AE01-82BEE8DADE97}"/>
              </a:ext>
            </a:extLst>
          </p:cNvPr>
          <p:cNvSpPr txBox="1">
            <a:spLocks/>
          </p:cNvSpPr>
          <p:nvPr/>
        </p:nvSpPr>
        <p:spPr>
          <a:xfrm>
            <a:off x="838200" y="-1280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/>
              <a:t>✔ Manipulons !</a:t>
            </a: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ACE737-644A-4601-92C2-72160CC4A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035" y="1380464"/>
            <a:ext cx="5571930" cy="5090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👉 Rendez-vous sur le site :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/>
              <a:t>🖊 Entrez ce code en haut à droite :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🤔 Répondez aux questions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36328BE-7E49-4301-9B4B-0AC973AB8135}"/>
              </a:ext>
            </a:extLst>
          </p:cNvPr>
          <p:cNvSpPr txBox="1"/>
          <p:nvPr/>
        </p:nvSpPr>
        <p:spPr>
          <a:xfrm>
            <a:off x="4919589" y="1876760"/>
            <a:ext cx="2352822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www.pix.fr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1D2112-385A-402D-B52D-9E9016F09678}"/>
              </a:ext>
            </a:extLst>
          </p:cNvPr>
          <p:cNvSpPr txBox="1"/>
          <p:nvPr/>
        </p:nvSpPr>
        <p:spPr>
          <a:xfrm>
            <a:off x="4919589" y="3335437"/>
            <a:ext cx="2352822" cy="63094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3500" b="1" dirty="0">
                <a:solidFill>
                  <a:schemeClr val="bg1"/>
                </a:solidFill>
              </a:rPr>
              <a:t>YCCTUB421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F685B8E3-8E4A-48A4-9446-DB324F16F673}"/>
              </a:ext>
            </a:extLst>
          </p:cNvPr>
          <p:cNvGrpSpPr/>
          <p:nvPr/>
        </p:nvGrpSpPr>
        <p:grpSpPr>
          <a:xfrm>
            <a:off x="2007577" y="3329898"/>
            <a:ext cx="8975334" cy="2382700"/>
            <a:chOff x="2162322" y="3337881"/>
            <a:chExt cx="8975334" cy="2382700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5E70300B-0EE5-4585-9C70-43B54FF1A3F2}"/>
                </a:ext>
              </a:extLst>
            </p:cNvPr>
            <p:cNvGrpSpPr/>
            <p:nvPr/>
          </p:nvGrpSpPr>
          <p:grpSpPr>
            <a:xfrm>
              <a:off x="2162322" y="4142903"/>
              <a:ext cx="4811150" cy="907564"/>
              <a:chOff x="4114214" y="4409564"/>
              <a:chExt cx="4811150" cy="907564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E82D0490-61BC-4711-BBF6-6960B206A6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7860" t="-2390" r="2678" b="85679"/>
              <a:stretch/>
            </p:blipFill>
            <p:spPr>
              <a:xfrm>
                <a:off x="4114214" y="4409564"/>
                <a:ext cx="4811150" cy="907564"/>
              </a:xfrm>
              <a:prstGeom prst="rect">
                <a:avLst/>
              </a:prstGeom>
              <a:ln>
                <a:solidFill>
                  <a:srgbClr val="FFC000"/>
                </a:solidFill>
              </a:ln>
            </p:spPr>
          </p:pic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0F1A8117-86E0-46AE-AEAC-3DD072090328}"/>
                  </a:ext>
                </a:extLst>
              </p:cNvPr>
              <p:cNvSpPr/>
              <p:nvPr/>
            </p:nvSpPr>
            <p:spPr>
              <a:xfrm>
                <a:off x="5416061" y="4588632"/>
                <a:ext cx="1252025" cy="646331"/>
              </a:xfrm>
              <a:prstGeom prst="ellipse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B5C76D6-EC64-4DEB-8E23-4BA33F5D8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942" r="26980" b="17804"/>
            <a:stretch/>
          </p:blipFill>
          <p:spPr>
            <a:xfrm>
              <a:off x="7769493" y="3337881"/>
              <a:ext cx="3368163" cy="238270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E0F4ED3A-8DA9-4DA0-8E74-38FFACBBD18F}"/>
                </a:ext>
              </a:extLst>
            </p:cNvPr>
            <p:cNvCxnSpPr>
              <a:cxnSpLocks/>
              <a:stCxn id="7" idx="3"/>
              <a:endCxn id="9" idx="1"/>
            </p:cNvCxnSpPr>
            <p:nvPr/>
          </p:nvCxnSpPr>
          <p:spPr>
            <a:xfrm flipV="1">
              <a:off x="6973472" y="4529231"/>
              <a:ext cx="796021" cy="6745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442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648888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43E6FF88-4F4C-43DE-AE01-82BEE8DADE97}"/>
              </a:ext>
            </a:extLst>
          </p:cNvPr>
          <p:cNvSpPr txBox="1">
            <a:spLocks/>
          </p:cNvSpPr>
          <p:nvPr/>
        </p:nvSpPr>
        <p:spPr>
          <a:xfrm>
            <a:off x="838200" y="-128034"/>
            <a:ext cx="10515600" cy="929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/>
              <a:t>✔ Manipulons !</a:t>
            </a:r>
            <a:endParaRPr lang="fr-FR" sz="40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F44147E-016C-4139-8A1E-2531108911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6" t="7653" r="7582" b="29813"/>
          <a:stretch/>
        </p:blipFill>
        <p:spPr>
          <a:xfrm>
            <a:off x="1434904" y="854249"/>
            <a:ext cx="4463574" cy="2627133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E3907CC5-BFC7-4C72-900B-1E2C760CACA1}"/>
              </a:ext>
            </a:extLst>
          </p:cNvPr>
          <p:cNvSpPr/>
          <p:nvPr/>
        </p:nvSpPr>
        <p:spPr>
          <a:xfrm>
            <a:off x="1022382" y="885583"/>
            <a:ext cx="436098" cy="3798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69D5EF-FABB-43AC-82D0-89A06D643C97}"/>
              </a:ext>
            </a:extLst>
          </p:cNvPr>
          <p:cNvSpPr/>
          <p:nvPr/>
        </p:nvSpPr>
        <p:spPr>
          <a:xfrm>
            <a:off x="838200" y="751166"/>
            <a:ext cx="5060278" cy="292683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8685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4088</TotalTime>
  <Words>122</Words>
  <Application>Microsoft Office PowerPoint</Application>
  <PresentationFormat>Grand écran</PresentationFormat>
  <Paragraphs>60</Paragraphs>
  <Slides>15</Slides>
  <Notes>15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Thème Office</vt:lpstr>
      <vt:lpstr>Bienvenue </vt:lpstr>
      <vt:lpstr>👩‍🎓 Pix</vt:lpstr>
      <vt:lpstr>👩‍🎓 Pix</vt:lpstr>
      <vt:lpstr>👩‍🎓 Pix</vt:lpstr>
      <vt:lpstr>👩‍🎓 Pix</vt:lpstr>
      <vt:lpstr>👩‍🎓 Pix</vt:lpstr>
      <vt:lpstr>👩‍🎓 Pix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Ateliers de prise en main</dc:title>
  <dc:creator>Conseiller Numérique - Mairie Peyruis</dc:creator>
  <cp:lastModifiedBy>Conseiller Numérique - Mairie Peyruis</cp:lastModifiedBy>
  <cp:revision>48</cp:revision>
  <cp:lastPrinted>2022-01-14T15:24:45Z</cp:lastPrinted>
  <dcterms:created xsi:type="dcterms:W3CDTF">2021-12-15T13:49:53Z</dcterms:created>
  <dcterms:modified xsi:type="dcterms:W3CDTF">2022-04-15T13:54:08Z</dcterms:modified>
</cp:coreProperties>
</file>